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8"/>
  </p:notes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2" r:id="rId12"/>
    <p:sldId id="268" r:id="rId13"/>
    <p:sldId id="269" r:id="rId14"/>
    <p:sldId id="271" r:id="rId15"/>
    <p:sldId id="270" r:id="rId16"/>
    <p:sldId id="26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58" d="100"/>
          <a:sy n="58" d="100"/>
        </p:scale>
        <p:origin x="-684" y="-78"/>
      </p:cViewPr>
      <p:guideLst>
        <p:guide orient="horz" pos="2160"/>
        <p:guide pos="2880"/>
      </p:guideLst>
    </p:cSldViewPr>
  </p:slideViewPr>
  <p:sorterViewPr>
    <p:cViewPr>
      <p:scale>
        <a:sx n="66" d="100"/>
        <a:sy n="66" d="100"/>
      </p:scale>
      <p:origin x="0" y="27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4CB1335-A7C0-A28F-AE0C-35E42307F3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B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CF6D67B-15D9-614D-6A80-195543CA750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pt-B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75CB252-EC70-18A9-78A7-CBAC962335A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1CC4F68-BB03-4FF0-30BD-DB65CC12859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0"/>
            <a:r>
              <a:rPr lang="en-US" altLang="pt-BR"/>
              <a:t>Segundo nível</a:t>
            </a:r>
          </a:p>
          <a:p>
            <a:pPr lvl="0"/>
            <a:r>
              <a:rPr lang="en-US" altLang="pt-BR"/>
              <a:t>Terceiro nível</a:t>
            </a:r>
          </a:p>
          <a:p>
            <a:pPr lvl="0"/>
            <a:r>
              <a:rPr lang="en-US" altLang="pt-BR"/>
              <a:t>Quarto nível</a:t>
            </a:r>
          </a:p>
          <a:p>
            <a:pPr lvl="0"/>
            <a:r>
              <a:rPr lang="en-US" altLang="pt-BR"/>
              <a:t>Quinto nível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0F86FDF-E3DE-FB1F-DFBF-555B6CEAF2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pt-BR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97B9609D-3CAB-8E75-CE59-45587CF974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2F0DF5-9817-4C84-9FC5-636BED8C77A9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128EE426-669F-6459-A69E-0C5CB3D5BC1F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7171" name="Group 3">
              <a:extLst>
                <a:ext uri="{FF2B5EF4-FFF2-40B4-BE49-F238E27FC236}">
                  <a16:creationId xmlns:a16="http://schemas.microsoft.com/office/drawing/2014/main" id="{4DAD9C20-096C-5B2E-DF2E-55219530D664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7172" name="Freeform 4">
                <a:extLst>
                  <a:ext uri="{FF2B5EF4-FFF2-40B4-BE49-F238E27FC236}">
                    <a16:creationId xmlns:a16="http://schemas.microsoft.com/office/drawing/2014/main" id="{A6F07BD9-AD5D-3254-5660-0FBC76D1670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3" name="Freeform 5">
                <a:extLst>
                  <a:ext uri="{FF2B5EF4-FFF2-40B4-BE49-F238E27FC236}">
                    <a16:creationId xmlns:a16="http://schemas.microsoft.com/office/drawing/2014/main" id="{14F2C69F-F3AD-9098-1171-C82D3DBD4AF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4" name="Freeform 6">
                <a:extLst>
                  <a:ext uri="{FF2B5EF4-FFF2-40B4-BE49-F238E27FC236}">
                    <a16:creationId xmlns:a16="http://schemas.microsoft.com/office/drawing/2014/main" id="{97D06A22-2E39-C50D-0D34-5063F83D571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5" name="Freeform 7">
                <a:extLst>
                  <a:ext uri="{FF2B5EF4-FFF2-40B4-BE49-F238E27FC236}">
                    <a16:creationId xmlns:a16="http://schemas.microsoft.com/office/drawing/2014/main" id="{E80E6FD6-91B0-A148-BE9A-1F5F2A097CC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6" name="Freeform 8">
                <a:extLst>
                  <a:ext uri="{FF2B5EF4-FFF2-40B4-BE49-F238E27FC236}">
                    <a16:creationId xmlns:a16="http://schemas.microsoft.com/office/drawing/2014/main" id="{E52B4D7B-A992-45C1-D806-5934ED3DA89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7" name="Freeform 9">
                <a:extLst>
                  <a:ext uri="{FF2B5EF4-FFF2-40B4-BE49-F238E27FC236}">
                    <a16:creationId xmlns:a16="http://schemas.microsoft.com/office/drawing/2014/main" id="{BAE68E5E-853E-D1FC-B195-74513FEAED1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8" name="Freeform 10">
                <a:extLst>
                  <a:ext uri="{FF2B5EF4-FFF2-40B4-BE49-F238E27FC236}">
                    <a16:creationId xmlns:a16="http://schemas.microsoft.com/office/drawing/2014/main" id="{F98C7F8C-546E-31A6-C6CD-B58BE0CDF11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79" name="Freeform 11">
                <a:extLst>
                  <a:ext uri="{FF2B5EF4-FFF2-40B4-BE49-F238E27FC236}">
                    <a16:creationId xmlns:a16="http://schemas.microsoft.com/office/drawing/2014/main" id="{DF9A59A1-7E3F-F209-2113-9F6BA00CCCF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0" name="Freeform 12">
                <a:extLst>
                  <a:ext uri="{FF2B5EF4-FFF2-40B4-BE49-F238E27FC236}">
                    <a16:creationId xmlns:a16="http://schemas.microsoft.com/office/drawing/2014/main" id="{C4221EF4-D831-6DB0-4B98-2E83D597813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1" name="Freeform 13">
                <a:extLst>
                  <a:ext uri="{FF2B5EF4-FFF2-40B4-BE49-F238E27FC236}">
                    <a16:creationId xmlns:a16="http://schemas.microsoft.com/office/drawing/2014/main" id="{33219E10-B13F-EC91-3A88-9752ADCCA0F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2" name="Freeform 14">
                <a:extLst>
                  <a:ext uri="{FF2B5EF4-FFF2-40B4-BE49-F238E27FC236}">
                    <a16:creationId xmlns:a16="http://schemas.microsoft.com/office/drawing/2014/main" id="{3EFF51F0-402D-6CEC-58E5-F05FD675C52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3" name="Freeform 15">
                <a:extLst>
                  <a:ext uri="{FF2B5EF4-FFF2-40B4-BE49-F238E27FC236}">
                    <a16:creationId xmlns:a16="http://schemas.microsoft.com/office/drawing/2014/main" id="{379AB229-BA08-ACFB-FBD6-E9D1D0CB2D9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4" name="Freeform 16">
                <a:extLst>
                  <a:ext uri="{FF2B5EF4-FFF2-40B4-BE49-F238E27FC236}">
                    <a16:creationId xmlns:a16="http://schemas.microsoft.com/office/drawing/2014/main" id="{69F95317-0798-25F4-70DA-E6B9BE34082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5" name="Freeform 17">
                <a:extLst>
                  <a:ext uri="{FF2B5EF4-FFF2-40B4-BE49-F238E27FC236}">
                    <a16:creationId xmlns:a16="http://schemas.microsoft.com/office/drawing/2014/main" id="{1C06BAEB-75DF-A831-70C2-CD74B6CE057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6" name="Freeform 18">
                <a:extLst>
                  <a:ext uri="{FF2B5EF4-FFF2-40B4-BE49-F238E27FC236}">
                    <a16:creationId xmlns:a16="http://schemas.microsoft.com/office/drawing/2014/main" id="{49EE8731-F05B-D248-2C6C-CFD9B8D17AC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7" name="Freeform 19">
                <a:extLst>
                  <a:ext uri="{FF2B5EF4-FFF2-40B4-BE49-F238E27FC236}">
                    <a16:creationId xmlns:a16="http://schemas.microsoft.com/office/drawing/2014/main" id="{7220309F-2F25-D0C9-7F2D-14E8F1F6AFB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8" name="Freeform 20">
                <a:extLst>
                  <a:ext uri="{FF2B5EF4-FFF2-40B4-BE49-F238E27FC236}">
                    <a16:creationId xmlns:a16="http://schemas.microsoft.com/office/drawing/2014/main" id="{17385436-D192-BD9F-276B-A0D5C6E046B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89" name="Freeform 21">
                <a:extLst>
                  <a:ext uri="{FF2B5EF4-FFF2-40B4-BE49-F238E27FC236}">
                    <a16:creationId xmlns:a16="http://schemas.microsoft.com/office/drawing/2014/main" id="{0D64B412-7754-7D61-F4C4-E53349DB02B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7190" name="Freeform 22">
                <a:extLst>
                  <a:ext uri="{FF2B5EF4-FFF2-40B4-BE49-F238E27FC236}">
                    <a16:creationId xmlns:a16="http://schemas.microsoft.com/office/drawing/2014/main" id="{3655CE05-2420-41F4-EDCE-40484F2697B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7191" name="Freeform 23">
              <a:extLst>
                <a:ext uri="{FF2B5EF4-FFF2-40B4-BE49-F238E27FC236}">
                  <a16:creationId xmlns:a16="http://schemas.microsoft.com/office/drawing/2014/main" id="{FF86D861-9237-161C-205D-D7E4AF0D5C96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192" name="Freeform 24">
              <a:extLst>
                <a:ext uri="{FF2B5EF4-FFF2-40B4-BE49-F238E27FC236}">
                  <a16:creationId xmlns:a16="http://schemas.microsoft.com/office/drawing/2014/main" id="{A7A2ED7A-4B29-3EA8-C818-AB766D645BD6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7193" name="Rectangle 25">
            <a:extLst>
              <a:ext uri="{FF2B5EF4-FFF2-40B4-BE49-F238E27FC236}">
                <a16:creationId xmlns:a16="http://schemas.microsoft.com/office/drawing/2014/main" id="{45D337B3-C341-69A9-A4C8-154108688E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pt-BR" noProof="0"/>
              <a:t>Clique para editar o estilo do título mestre</a:t>
            </a:r>
          </a:p>
        </p:txBody>
      </p:sp>
      <p:sp>
        <p:nvSpPr>
          <p:cNvPr id="7194" name="Rectangle 26">
            <a:extLst>
              <a:ext uri="{FF2B5EF4-FFF2-40B4-BE49-F238E27FC236}">
                <a16:creationId xmlns:a16="http://schemas.microsoft.com/office/drawing/2014/main" id="{0299801F-DF3C-2CEE-DC18-8A101C5444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pt-BR" noProof="0"/>
              <a:t>Clique para editar o estilo do subtítulo mestre</a:t>
            </a:r>
          </a:p>
        </p:txBody>
      </p:sp>
      <p:sp>
        <p:nvSpPr>
          <p:cNvPr id="7195" name="Rectangle 27">
            <a:extLst>
              <a:ext uri="{FF2B5EF4-FFF2-40B4-BE49-F238E27FC236}">
                <a16:creationId xmlns:a16="http://schemas.microsoft.com/office/drawing/2014/main" id="{3A55959C-436F-995E-87BD-A1BBED7E7A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pt-BR"/>
          </a:p>
        </p:txBody>
      </p:sp>
      <p:sp>
        <p:nvSpPr>
          <p:cNvPr id="7196" name="Rectangle 28">
            <a:extLst>
              <a:ext uri="{FF2B5EF4-FFF2-40B4-BE49-F238E27FC236}">
                <a16:creationId xmlns:a16="http://schemas.microsoft.com/office/drawing/2014/main" id="{90DB4C6C-9188-DED5-556B-D5AD24760D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altLang="pt-BR"/>
          </a:p>
        </p:txBody>
      </p:sp>
      <p:sp>
        <p:nvSpPr>
          <p:cNvPr id="7197" name="Rectangle 29">
            <a:extLst>
              <a:ext uri="{FF2B5EF4-FFF2-40B4-BE49-F238E27FC236}">
                <a16:creationId xmlns:a16="http://schemas.microsoft.com/office/drawing/2014/main" id="{94FFEE11-5918-1F00-2154-E8C586DB2C4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065EBD40-4FF6-4893-BB1D-893F5B51E19A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B0FE4-5939-7847-E2FA-1C1BD4A78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E599EB-42CE-11C0-0607-CA8D60199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7A3BCB-CB38-D6EA-FC08-8BD771E13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A58496-87F7-0771-7788-EA934E924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ABF0D0-780D-D0C9-D406-30C3F071B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66A9C-4EBA-4CD2-9E14-565320A64DA0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08223392"/>
      </p:ext>
    </p:extLst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ACC3532-93EF-CED1-F6A1-9A0BE72B4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B34726F-AADB-085E-9278-059C6D98B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FFFAA7A-AA08-D188-F492-FBC99A3A7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918D6E-CA88-345C-0501-11BEC8ABB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65F651-DA71-2AAD-5DE1-B493F380D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19294-7121-4342-94D1-851870001D48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332814149"/>
      </p:ext>
    </p:extLst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A4947-189A-5103-B3B2-3F70F0914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FCE4E6-A122-2C66-92CA-3001AE785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9BF059A-F570-426B-7615-1274E0FD1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46B62F-1129-5E9E-C835-F66A83974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F664BE-7AC3-281B-44AA-D12C13A4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5E2DE-114A-482E-B5CE-D22B3339E697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10320289"/>
      </p:ext>
    </p:extLst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7DC9F3-E949-E351-F1CB-90FA2AE03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94C141-51FC-CF33-8667-280EDED95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F4CDD3-46F5-C4C2-7A0C-37A470C9A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6EBC46-5627-D190-8A55-E842CBE5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F385E5-9464-006F-A906-D393CC1D9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A3A10-20AD-4ADB-9241-445EEF6F9048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659997397"/>
      </p:ext>
    </p:extLst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5582C0-8590-EA0A-A3A8-BCDEF4AE4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5EA136-7496-FC4E-4E88-F81C50E44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9978C5-1DD5-5026-146F-DFAC3A2FA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033173-283C-788F-20E5-94FA1A994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D80D33C-D096-8774-8F66-39636856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4767508-F2F0-0796-F316-E4A2022D7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B822F-1488-49D5-B118-8E02118C786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173619235"/>
      </p:ext>
    </p:extLst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0F520B-D68F-7F56-6782-662E08E5A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91AAE0B-4B32-C3AE-5537-B2708C2D4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6D41C35-C4EC-4529-8D7C-2B7CB3170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5B52B6F-1011-2D0C-678F-018AA011DB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43C7946-E43F-2542-F6AF-3074FEC1A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DDD635F-BFC3-741E-087C-FD24268E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ED9D997-70E0-6167-5F16-BAAD7FA19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39D582F-931D-A246-313D-D3250522B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16361-EA69-4955-92E8-E67A4DA8419F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862863635"/>
      </p:ext>
    </p:extLst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346007-72D5-CEF8-C083-AEA6F3F7D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BFE969D-10F8-4001-1685-FB02CECB2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7B16C45-196D-E0E4-DEF5-DBA7F7914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0D86217-6F05-6BA7-856A-475F5254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CC14E-099B-4605-A4B9-F2A59916C727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715900403"/>
      </p:ext>
    </p:extLst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92824B1-A54A-67D6-0C33-56279420D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3829C0A-1DAE-D27E-E588-48B8D0897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70E3EF7-F7A1-BF8F-8D52-45CED6362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C2BFC-6655-41DB-8E5C-ACB5DF28AC7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032209994"/>
      </p:ext>
    </p:extLst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0800E-BCD2-3FE2-CC07-7B4400667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BCE0702-5834-98E3-1857-251AEF0E5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A7FE93C-88CF-A84E-4083-DA0D519C8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4DB25FF-0B19-B218-061D-8BEFD5C02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D4B1282-023C-77DF-6418-506E63622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8CD457-55EF-699A-4139-67C6D982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7B6B5-9BC3-4368-B23A-03105B4B0C1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917138354"/>
      </p:ext>
    </p:extLst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213F70-CE44-CAD5-BC78-2763FB9EF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5473F41-2A0C-E7DD-CF54-383411D865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CCD93C9-B14E-0A42-0E43-5960E3F9E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B519FB-4DEF-6A9D-B1C2-A67E8B24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67E193-C177-0596-D724-9DBA9E97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61683F0-CE00-2C12-6A12-5E60EC7E2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B637D-3C63-4E54-84E5-B1E7E7EC9C11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221562784"/>
      </p:ext>
    </p:extLst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0BF3B7D6-5C43-9F37-565D-16217F4939F9}"/>
              </a:ext>
            </a:extLst>
          </p:cNvPr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6147" name="Group 3">
              <a:extLst>
                <a:ext uri="{FF2B5EF4-FFF2-40B4-BE49-F238E27FC236}">
                  <a16:creationId xmlns:a16="http://schemas.microsoft.com/office/drawing/2014/main" id="{4F38DFEC-DC53-563B-C0BB-2C537966C13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6148" name="Freeform 4">
                <a:extLst>
                  <a:ext uri="{FF2B5EF4-FFF2-40B4-BE49-F238E27FC236}">
                    <a16:creationId xmlns:a16="http://schemas.microsoft.com/office/drawing/2014/main" id="{A5E2D6DE-71EA-480E-5CB3-FFCADAE814F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49" name="Freeform 5">
                <a:extLst>
                  <a:ext uri="{FF2B5EF4-FFF2-40B4-BE49-F238E27FC236}">
                    <a16:creationId xmlns:a16="http://schemas.microsoft.com/office/drawing/2014/main" id="{BF975F23-9E25-4CC5-9B4A-3C6E0E80923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0" name="Freeform 6">
                <a:extLst>
                  <a:ext uri="{FF2B5EF4-FFF2-40B4-BE49-F238E27FC236}">
                    <a16:creationId xmlns:a16="http://schemas.microsoft.com/office/drawing/2014/main" id="{29C49A1E-5C82-F63D-51D5-E314439C01C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1" name="Freeform 7">
                <a:extLst>
                  <a:ext uri="{FF2B5EF4-FFF2-40B4-BE49-F238E27FC236}">
                    <a16:creationId xmlns:a16="http://schemas.microsoft.com/office/drawing/2014/main" id="{C77A8DD9-BC95-A0A6-6888-0EA90D97480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2" name="Freeform 8">
                <a:extLst>
                  <a:ext uri="{FF2B5EF4-FFF2-40B4-BE49-F238E27FC236}">
                    <a16:creationId xmlns:a16="http://schemas.microsoft.com/office/drawing/2014/main" id="{0CF8C93A-81C5-B738-D961-E1003B5988B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3" name="Freeform 9">
                <a:extLst>
                  <a:ext uri="{FF2B5EF4-FFF2-40B4-BE49-F238E27FC236}">
                    <a16:creationId xmlns:a16="http://schemas.microsoft.com/office/drawing/2014/main" id="{3598A5C4-6FA8-11B3-1384-EF4903C679A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4" name="Freeform 10">
                <a:extLst>
                  <a:ext uri="{FF2B5EF4-FFF2-40B4-BE49-F238E27FC236}">
                    <a16:creationId xmlns:a16="http://schemas.microsoft.com/office/drawing/2014/main" id="{FD2388A2-EF6D-CCF4-9806-00B09406D63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5" name="Freeform 11">
                <a:extLst>
                  <a:ext uri="{FF2B5EF4-FFF2-40B4-BE49-F238E27FC236}">
                    <a16:creationId xmlns:a16="http://schemas.microsoft.com/office/drawing/2014/main" id="{4DE65D79-3A20-B228-4C65-4238FB8C551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6" name="Freeform 12">
                <a:extLst>
                  <a:ext uri="{FF2B5EF4-FFF2-40B4-BE49-F238E27FC236}">
                    <a16:creationId xmlns:a16="http://schemas.microsoft.com/office/drawing/2014/main" id="{514BAB02-FEF0-092C-6740-37CA59497EC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7" name="Freeform 13">
                <a:extLst>
                  <a:ext uri="{FF2B5EF4-FFF2-40B4-BE49-F238E27FC236}">
                    <a16:creationId xmlns:a16="http://schemas.microsoft.com/office/drawing/2014/main" id="{AAFF171F-CE78-BB0E-0896-6BB2993B12F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8" name="Freeform 14">
                <a:extLst>
                  <a:ext uri="{FF2B5EF4-FFF2-40B4-BE49-F238E27FC236}">
                    <a16:creationId xmlns:a16="http://schemas.microsoft.com/office/drawing/2014/main" id="{29F1318D-18F6-2AB8-8366-98D7A4746241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59" name="Freeform 15">
                <a:extLst>
                  <a:ext uri="{FF2B5EF4-FFF2-40B4-BE49-F238E27FC236}">
                    <a16:creationId xmlns:a16="http://schemas.microsoft.com/office/drawing/2014/main" id="{AE17C193-1988-DB9B-B466-F0F38EED121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0" name="Freeform 16">
                <a:extLst>
                  <a:ext uri="{FF2B5EF4-FFF2-40B4-BE49-F238E27FC236}">
                    <a16:creationId xmlns:a16="http://schemas.microsoft.com/office/drawing/2014/main" id="{DFA6EDF7-568B-49EE-8798-F3C1F2028F7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1" name="Freeform 17">
                <a:extLst>
                  <a:ext uri="{FF2B5EF4-FFF2-40B4-BE49-F238E27FC236}">
                    <a16:creationId xmlns:a16="http://schemas.microsoft.com/office/drawing/2014/main" id="{5C7CEE55-7963-5CA3-84EC-6FF16BAC6389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2" name="Freeform 18">
                <a:extLst>
                  <a:ext uri="{FF2B5EF4-FFF2-40B4-BE49-F238E27FC236}">
                    <a16:creationId xmlns:a16="http://schemas.microsoft.com/office/drawing/2014/main" id="{184371A9-7A19-9157-17BC-4FBC4763D6F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3" name="Freeform 19">
                <a:extLst>
                  <a:ext uri="{FF2B5EF4-FFF2-40B4-BE49-F238E27FC236}">
                    <a16:creationId xmlns:a16="http://schemas.microsoft.com/office/drawing/2014/main" id="{26C875F8-6A82-680D-D398-60EA03FAEBB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4" name="Freeform 20">
                <a:extLst>
                  <a:ext uri="{FF2B5EF4-FFF2-40B4-BE49-F238E27FC236}">
                    <a16:creationId xmlns:a16="http://schemas.microsoft.com/office/drawing/2014/main" id="{973BCDB8-797E-FF6D-D111-1E85AAB7538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5" name="Freeform 21">
                <a:extLst>
                  <a:ext uri="{FF2B5EF4-FFF2-40B4-BE49-F238E27FC236}">
                    <a16:creationId xmlns:a16="http://schemas.microsoft.com/office/drawing/2014/main" id="{A5DAB54F-057B-F382-8016-DD21B1E751E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6166" name="Freeform 22">
                <a:extLst>
                  <a:ext uri="{FF2B5EF4-FFF2-40B4-BE49-F238E27FC236}">
                    <a16:creationId xmlns:a16="http://schemas.microsoft.com/office/drawing/2014/main" id="{546D8E02-1303-D66A-536C-A51EF07A0C4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6167" name="Freeform 23">
              <a:extLst>
                <a:ext uri="{FF2B5EF4-FFF2-40B4-BE49-F238E27FC236}">
                  <a16:creationId xmlns:a16="http://schemas.microsoft.com/office/drawing/2014/main" id="{562453EB-4FF9-45B5-F534-439601D01780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6168" name="Freeform 24">
              <a:extLst>
                <a:ext uri="{FF2B5EF4-FFF2-40B4-BE49-F238E27FC236}">
                  <a16:creationId xmlns:a16="http://schemas.microsoft.com/office/drawing/2014/main" id="{D4C305D4-9FB6-BE19-AD6E-0409C86C7318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6169" name="Rectangle 25">
            <a:extLst>
              <a:ext uri="{FF2B5EF4-FFF2-40B4-BE49-F238E27FC236}">
                <a16:creationId xmlns:a16="http://schemas.microsoft.com/office/drawing/2014/main" id="{8B6EDAAC-B24E-B081-86F3-BAA8DFB55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 estilo do título mestre</a:t>
            </a:r>
          </a:p>
        </p:txBody>
      </p:sp>
      <p:sp>
        <p:nvSpPr>
          <p:cNvPr id="6170" name="Rectangle 26">
            <a:extLst>
              <a:ext uri="{FF2B5EF4-FFF2-40B4-BE49-F238E27FC236}">
                <a16:creationId xmlns:a16="http://schemas.microsoft.com/office/drawing/2014/main" id="{ED61D62E-9F39-2292-3334-5C2D1C48D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1"/>
            <a:r>
              <a:rPr lang="en-US" altLang="pt-BR"/>
              <a:t>Segundo nível</a:t>
            </a:r>
          </a:p>
          <a:p>
            <a:pPr lvl="2"/>
            <a:r>
              <a:rPr lang="en-US" altLang="pt-BR"/>
              <a:t>Terceiro nível</a:t>
            </a:r>
          </a:p>
          <a:p>
            <a:pPr lvl="3"/>
            <a:r>
              <a:rPr lang="en-US" altLang="pt-BR"/>
              <a:t>Quarto nível</a:t>
            </a:r>
          </a:p>
          <a:p>
            <a:pPr lvl="4"/>
            <a:r>
              <a:rPr lang="en-US" altLang="pt-BR"/>
              <a:t>Quinto nível</a:t>
            </a:r>
          </a:p>
        </p:txBody>
      </p:sp>
      <p:sp>
        <p:nvSpPr>
          <p:cNvPr id="6171" name="Rectangle 27">
            <a:extLst>
              <a:ext uri="{FF2B5EF4-FFF2-40B4-BE49-F238E27FC236}">
                <a16:creationId xmlns:a16="http://schemas.microsoft.com/office/drawing/2014/main" id="{DBB6785F-1DF5-2B21-CA72-19AE153F61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pt-BR"/>
          </a:p>
        </p:txBody>
      </p:sp>
      <p:sp>
        <p:nvSpPr>
          <p:cNvPr id="6172" name="Rectangle 28">
            <a:extLst>
              <a:ext uri="{FF2B5EF4-FFF2-40B4-BE49-F238E27FC236}">
                <a16:creationId xmlns:a16="http://schemas.microsoft.com/office/drawing/2014/main" id="{1AFBE679-0D40-B37C-C578-C7FBCED919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 altLang="pt-BR"/>
          </a:p>
        </p:txBody>
      </p:sp>
      <p:sp>
        <p:nvSpPr>
          <p:cNvPr id="6173" name="Rectangle 29">
            <a:extLst>
              <a:ext uri="{FF2B5EF4-FFF2-40B4-BE49-F238E27FC236}">
                <a16:creationId xmlns:a16="http://schemas.microsoft.com/office/drawing/2014/main" id="{7051D3D1-DAF0-23FE-6FE3-43B31F6335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F4235A3F-59EB-41FE-8B78-26A522BF7A85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pull dir="ru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>
            <a:extLst>
              <a:ext uri="{FF2B5EF4-FFF2-40B4-BE49-F238E27FC236}">
                <a16:creationId xmlns:a16="http://schemas.microsoft.com/office/drawing/2014/main" id="{E5446064-8102-EE9C-513B-E89238BA9F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3048000"/>
            <a:ext cx="4814888" cy="11811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pt-BR" sz="6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 panose="020B0A04020102020204" pitchFamily="34" charset="0"/>
              </a:rPr>
              <a:t>Imersão de Z em Q</a:t>
            </a:r>
          </a:p>
        </p:txBody>
      </p:sp>
      <p:graphicFrame>
        <p:nvGraphicFramePr>
          <p:cNvPr id="17411" name="Object 3">
            <a:extLst>
              <a:ext uri="{FF2B5EF4-FFF2-40B4-BE49-F238E27FC236}">
                <a16:creationId xmlns:a16="http://schemas.microsoft.com/office/drawing/2014/main" id="{0C99358D-6EF1-9890-3D7C-F2B28F92DA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3663" y="0"/>
          <a:ext cx="7234237" cy="252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666920" imgH="2687040" progId="Word.Document.8">
                  <p:embed/>
                </p:oleObj>
              </mc:Choice>
              <mc:Fallback>
                <p:oleObj name="Documento" r:id="rId2" imgW="7666920" imgH="2687040" progId="Word.Document.8">
                  <p:embed/>
                  <p:pic>
                    <p:nvPicPr>
                      <p:cNvPr id="17411" name="Object 3">
                        <a:extLst>
                          <a:ext uri="{FF2B5EF4-FFF2-40B4-BE49-F238E27FC236}">
                            <a16:creationId xmlns:a16="http://schemas.microsoft.com/office/drawing/2014/main" id="{0C99358D-6EF1-9890-3D7C-F2B28F92DA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663" y="0"/>
                        <a:ext cx="7234237" cy="252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4">
            <a:extLst>
              <a:ext uri="{FF2B5EF4-FFF2-40B4-BE49-F238E27FC236}">
                <a16:creationId xmlns:a16="http://schemas.microsoft.com/office/drawing/2014/main" id="{8D58643E-D2E6-9A14-6541-6E3C3387C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1054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Robson Silva de Sousa</a:t>
            </a:r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C019AF52-1676-CF7E-B9B6-AFA6A4E7A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5626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b="1"/>
              <a:t>Heverton</a:t>
            </a:r>
            <a:endParaRPr lang="pt-BR" alt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" presetID="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>
            <a:extLst>
              <a:ext uri="{FF2B5EF4-FFF2-40B4-BE49-F238E27FC236}">
                <a16:creationId xmlns:a16="http://schemas.microsoft.com/office/drawing/2014/main" id="{BE981437-8185-C8B9-5CA1-98D49581F4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2500" y="0"/>
          <a:ext cx="8186738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8187120" imgH="1238400" progId="Word.Document.8">
                  <p:embed/>
                </p:oleObj>
              </mc:Choice>
              <mc:Fallback>
                <p:oleObj name="Documento" r:id="rId2" imgW="8187120" imgH="1238400" progId="Word.Document.8">
                  <p:embed/>
                  <p:pic>
                    <p:nvPicPr>
                      <p:cNvPr id="15362" name="Object 2">
                        <a:extLst>
                          <a:ext uri="{FF2B5EF4-FFF2-40B4-BE49-F238E27FC236}">
                            <a16:creationId xmlns:a16="http://schemas.microsoft.com/office/drawing/2014/main" id="{BE981437-8185-C8B9-5CA1-98D49581F4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0"/>
                        <a:ext cx="8186738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>
            <a:extLst>
              <a:ext uri="{FF2B5EF4-FFF2-40B4-BE49-F238E27FC236}">
                <a16:creationId xmlns:a16="http://schemas.microsoft.com/office/drawing/2014/main" id="{A77E79BC-2188-0ACC-3A07-4403EEBC97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141413"/>
          <a:ext cx="7126288" cy="571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7124400" imgH="5715000" progId="Equation.3">
                  <p:embed/>
                </p:oleObj>
              </mc:Choice>
              <mc:Fallback>
                <p:oleObj name="Equação" r:id="rId4" imgW="7124400" imgH="5715000" progId="Equation.3">
                  <p:embed/>
                  <p:pic>
                    <p:nvPicPr>
                      <p:cNvPr id="15363" name="Object 3">
                        <a:extLst>
                          <a:ext uri="{FF2B5EF4-FFF2-40B4-BE49-F238E27FC236}">
                            <a16:creationId xmlns:a16="http://schemas.microsoft.com/office/drawing/2014/main" id="{A77E79BC-2188-0ACC-3A07-4403EEBC97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141413"/>
                        <a:ext cx="7126288" cy="571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>
            <a:extLst>
              <a:ext uri="{FF2B5EF4-FFF2-40B4-BE49-F238E27FC236}">
                <a16:creationId xmlns:a16="http://schemas.microsoft.com/office/drawing/2014/main" id="{FDCA3C71-27BA-8D5B-BA6F-99B847D688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7463" y="1441450"/>
          <a:ext cx="7104062" cy="401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110720" imgH="4019400" progId="Word.Document.8">
                  <p:embed/>
                </p:oleObj>
              </mc:Choice>
              <mc:Fallback>
                <p:oleObj name="Documento" r:id="rId2" imgW="7110720" imgH="4019400" progId="Word.Document.8">
                  <p:embed/>
                  <p:pic>
                    <p:nvPicPr>
                      <p:cNvPr id="24578" name="Object 2">
                        <a:extLst>
                          <a:ext uri="{FF2B5EF4-FFF2-40B4-BE49-F238E27FC236}">
                            <a16:creationId xmlns:a16="http://schemas.microsoft.com/office/drawing/2014/main" id="{FDCA3C71-27BA-8D5B-BA6F-99B847D688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463" y="1441450"/>
                        <a:ext cx="7104062" cy="401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>
            <a:extLst>
              <a:ext uri="{FF2B5EF4-FFF2-40B4-BE49-F238E27FC236}">
                <a16:creationId xmlns:a16="http://schemas.microsoft.com/office/drawing/2014/main" id="{D2010001-6AEF-F9BE-20F1-7CE78D2B07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7263" y="457200"/>
          <a:ext cx="8186737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8187120" imgH="1238400" progId="Word.Document.8">
                  <p:embed/>
                </p:oleObj>
              </mc:Choice>
              <mc:Fallback>
                <p:oleObj name="Documento" r:id="rId2" imgW="8187120" imgH="1238400" progId="Word.Document.8">
                  <p:embed/>
                  <p:pic>
                    <p:nvPicPr>
                      <p:cNvPr id="19458" name="Object 2">
                        <a:extLst>
                          <a:ext uri="{FF2B5EF4-FFF2-40B4-BE49-F238E27FC236}">
                            <a16:creationId xmlns:a16="http://schemas.microsoft.com/office/drawing/2014/main" id="{D2010001-6AEF-F9BE-20F1-7CE78D2B07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457200"/>
                        <a:ext cx="8186737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F506A33A-63BE-DF54-25A5-5209F18529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133600"/>
          <a:ext cx="7516813" cy="319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4" imgW="7523640" imgH="3191040" progId="Word.Document.8">
                  <p:embed/>
                </p:oleObj>
              </mc:Choice>
              <mc:Fallback>
                <p:oleObj name="Documento" r:id="rId4" imgW="7523640" imgH="3191040" progId="Word.Document.8">
                  <p:embed/>
                  <p:pic>
                    <p:nvPicPr>
                      <p:cNvPr id="19460" name="Object 4">
                        <a:extLst>
                          <a:ext uri="{FF2B5EF4-FFF2-40B4-BE49-F238E27FC236}">
                            <a16:creationId xmlns:a16="http://schemas.microsoft.com/office/drawing/2014/main" id="{F506A33A-63BE-DF54-25A5-5209F18529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33600"/>
                        <a:ext cx="7516813" cy="319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>
            <a:extLst>
              <a:ext uri="{FF2B5EF4-FFF2-40B4-BE49-F238E27FC236}">
                <a16:creationId xmlns:a16="http://schemas.microsoft.com/office/drawing/2014/main" id="{686E885B-E8BF-9DA4-73E2-EA146F29FE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609600"/>
          <a:ext cx="7286625" cy="3938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291800" imgH="3943440" progId="Word.Document.8">
                  <p:embed/>
                </p:oleObj>
              </mc:Choice>
              <mc:Fallback>
                <p:oleObj name="Documento" r:id="rId2" imgW="7291800" imgH="3943440" progId="Word.Document.8">
                  <p:embed/>
                  <p:pic>
                    <p:nvPicPr>
                      <p:cNvPr id="20482" name="Object 2">
                        <a:extLst>
                          <a:ext uri="{FF2B5EF4-FFF2-40B4-BE49-F238E27FC236}">
                            <a16:creationId xmlns:a16="http://schemas.microsoft.com/office/drawing/2014/main" id="{686E885B-E8BF-9DA4-73E2-EA146F29FE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609600"/>
                        <a:ext cx="7286625" cy="3938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>
            <a:extLst>
              <a:ext uri="{FF2B5EF4-FFF2-40B4-BE49-F238E27FC236}">
                <a16:creationId xmlns:a16="http://schemas.microsoft.com/office/drawing/2014/main" id="{AE41278E-8C1E-7F2D-EA77-BD381DE17D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5410200"/>
          <a:ext cx="731837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4" imgW="7317000" imgH="817920" progId="Word.Document.8">
                  <p:embed/>
                </p:oleObj>
              </mc:Choice>
              <mc:Fallback>
                <p:oleObj name="Documento" r:id="rId4" imgW="7317000" imgH="817920" progId="Word.Document.8">
                  <p:embed/>
                  <p:pic>
                    <p:nvPicPr>
                      <p:cNvPr id="20483" name="Object 3">
                        <a:extLst>
                          <a:ext uri="{FF2B5EF4-FFF2-40B4-BE49-F238E27FC236}">
                            <a16:creationId xmlns:a16="http://schemas.microsoft.com/office/drawing/2014/main" id="{AE41278E-8C1E-7F2D-EA77-BD381DE17D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410200"/>
                        <a:ext cx="7318375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>
            <a:extLst>
              <a:ext uri="{FF2B5EF4-FFF2-40B4-BE49-F238E27FC236}">
                <a16:creationId xmlns:a16="http://schemas.microsoft.com/office/drawing/2014/main" id="{258CCC14-A95F-6D9F-FFF7-0A71461D12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1088" y="411163"/>
          <a:ext cx="782637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831440" imgH="817920" progId="Word.Document.8">
                  <p:embed/>
                </p:oleObj>
              </mc:Choice>
              <mc:Fallback>
                <p:oleObj name="Documento" r:id="rId2" imgW="7831440" imgH="817920" progId="Word.Document.8">
                  <p:embed/>
                  <p:pic>
                    <p:nvPicPr>
                      <p:cNvPr id="23554" name="Object 2">
                        <a:extLst>
                          <a:ext uri="{FF2B5EF4-FFF2-40B4-BE49-F238E27FC236}">
                            <a16:creationId xmlns:a16="http://schemas.microsoft.com/office/drawing/2014/main" id="{258CCC14-A95F-6D9F-FFF7-0A71461D1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411163"/>
                        <a:ext cx="7826375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>
            <a:extLst>
              <a:ext uri="{FF2B5EF4-FFF2-40B4-BE49-F238E27FC236}">
                <a16:creationId xmlns:a16="http://schemas.microsoft.com/office/drawing/2014/main" id="{EAC5C4B7-DF0C-879E-8370-C9078F4C2E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1450" y="2446338"/>
          <a:ext cx="7002463" cy="298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4" imgW="7002720" imgH="2994480" progId="Word.Document.8">
                  <p:embed/>
                </p:oleObj>
              </mc:Choice>
              <mc:Fallback>
                <p:oleObj name="Documento" r:id="rId4" imgW="7002720" imgH="2994480" progId="Word.Document.8">
                  <p:embed/>
                  <p:pic>
                    <p:nvPicPr>
                      <p:cNvPr id="23555" name="Object 3">
                        <a:extLst>
                          <a:ext uri="{FF2B5EF4-FFF2-40B4-BE49-F238E27FC236}">
                            <a16:creationId xmlns:a16="http://schemas.microsoft.com/office/drawing/2014/main" id="{EAC5C4B7-DF0C-879E-8370-C9078F4C2E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446338"/>
                        <a:ext cx="7002463" cy="298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8DB8B07D-E9C5-63DF-6E05-B68F3476E8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16063" y="1392238"/>
          <a:ext cx="7318375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317000" imgH="4038480" progId="Word.Document.8">
                  <p:embed/>
                </p:oleObj>
              </mc:Choice>
              <mc:Fallback>
                <p:oleObj name="Documento" r:id="rId2" imgW="7317000" imgH="4038480" progId="Word.Document.8">
                  <p:embed/>
                  <p:pic>
                    <p:nvPicPr>
                      <p:cNvPr id="21506" name="Object 2">
                        <a:extLst>
                          <a:ext uri="{FF2B5EF4-FFF2-40B4-BE49-F238E27FC236}">
                            <a16:creationId xmlns:a16="http://schemas.microsoft.com/office/drawing/2014/main" id="{8DB8B07D-E9C5-63DF-6E05-B68F3476E8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1392238"/>
                        <a:ext cx="7318375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>
            <a:extLst>
              <a:ext uri="{FF2B5EF4-FFF2-40B4-BE49-F238E27FC236}">
                <a16:creationId xmlns:a16="http://schemas.microsoft.com/office/drawing/2014/main" id="{C888B23B-639B-E23E-C00D-02C3AEB39F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5688" y="309563"/>
          <a:ext cx="7645400" cy="174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647480" imgH="1752480" progId="Word.Document.8">
                  <p:embed/>
                </p:oleObj>
              </mc:Choice>
              <mc:Fallback>
                <p:oleObj name="Documento" r:id="rId2" imgW="7647480" imgH="1752480" progId="Word.Document.8">
                  <p:embed/>
                  <p:pic>
                    <p:nvPicPr>
                      <p:cNvPr id="16386" name="Object 2">
                        <a:extLst>
                          <a:ext uri="{FF2B5EF4-FFF2-40B4-BE49-F238E27FC236}">
                            <a16:creationId xmlns:a16="http://schemas.microsoft.com/office/drawing/2014/main" id="{C888B23B-639B-E23E-C00D-02C3AEB39F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309563"/>
                        <a:ext cx="7645400" cy="174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>
            <a:extLst>
              <a:ext uri="{FF2B5EF4-FFF2-40B4-BE49-F238E27FC236}">
                <a16:creationId xmlns:a16="http://schemas.microsoft.com/office/drawing/2014/main" id="{82C5F749-B301-AD90-C2C7-43E7426777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1088" y="2033588"/>
          <a:ext cx="7542212" cy="481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4" imgW="7564680" imgH="4835880" progId="Word.Document.8">
                  <p:embed/>
                </p:oleObj>
              </mc:Choice>
              <mc:Fallback>
                <p:oleObj name="Documento" r:id="rId4" imgW="7564680" imgH="4835880" progId="Word.Document.8">
                  <p:embed/>
                  <p:pic>
                    <p:nvPicPr>
                      <p:cNvPr id="16387" name="Object 3">
                        <a:extLst>
                          <a:ext uri="{FF2B5EF4-FFF2-40B4-BE49-F238E27FC236}">
                            <a16:creationId xmlns:a16="http://schemas.microsoft.com/office/drawing/2014/main" id="{82C5F749-B301-AD90-C2C7-43E7426777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2033588"/>
                        <a:ext cx="7542212" cy="4814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10F9DA1B-B617-9016-CA91-84CCC0331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0"/>
            <a:ext cx="5638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4000" b="1">
                <a:solidFill>
                  <a:srgbClr val="FF5050"/>
                </a:solidFill>
              </a:rPr>
              <a:t>REVISANDO</a:t>
            </a:r>
            <a:endParaRPr lang="pt-BR" altLang="pt-BR"/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697388CD-9C46-D266-23BE-5A5C33340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990600"/>
            <a:ext cx="6019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3600"/>
              <a:t>Conjunto dos Números Inteiros</a:t>
            </a:r>
            <a:endParaRPr lang="pt-BR" altLang="pt-BR"/>
          </a:p>
        </p:txBody>
      </p:sp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57BE3A64-48B1-C70C-C247-D3C6424FA4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133600"/>
          <a:ext cx="7542213" cy="262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564680" imgH="2647800" progId="Word.Document.8">
                  <p:embed/>
                </p:oleObj>
              </mc:Choice>
              <mc:Fallback>
                <p:oleObj name="Documento" r:id="rId2" imgW="7564680" imgH="2647800" progId="Word.Document.8">
                  <p:embed/>
                  <p:pic>
                    <p:nvPicPr>
                      <p:cNvPr id="18436" name="Object 4">
                        <a:extLst>
                          <a:ext uri="{FF2B5EF4-FFF2-40B4-BE49-F238E27FC236}">
                            <a16:creationId xmlns:a16="http://schemas.microsoft.com/office/drawing/2014/main" id="{57BE3A64-48B1-C70C-C247-D3C6424FA4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33600"/>
                        <a:ext cx="7542213" cy="2627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>
            <a:extLst>
              <a:ext uri="{FF2B5EF4-FFF2-40B4-BE49-F238E27FC236}">
                <a16:creationId xmlns:a16="http://schemas.microsoft.com/office/drawing/2014/main" id="{B67FB87E-6C08-3E06-2A76-B3FBA95226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00" y="4953000"/>
          <a:ext cx="408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4089240" imgH="914400" progId="Equation.3">
                  <p:embed/>
                </p:oleObj>
              </mc:Choice>
              <mc:Fallback>
                <p:oleObj name="Equação" r:id="rId4" imgW="4089240" imgH="914400" progId="Equation.3">
                  <p:embed/>
                  <p:pic>
                    <p:nvPicPr>
                      <p:cNvPr id="18437" name="Object 5">
                        <a:extLst>
                          <a:ext uri="{FF2B5EF4-FFF2-40B4-BE49-F238E27FC236}">
                            <a16:creationId xmlns:a16="http://schemas.microsoft.com/office/drawing/2014/main" id="{B67FB87E-6C08-3E06-2A76-B3FBA95226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4953000"/>
                        <a:ext cx="408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625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125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 advAuto="0"/>
      <p:bldP spid="18435" grpId="0" build="p" autoUpdateAnimBg="0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793E7025-248F-EAFD-19EA-754DABAFD2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9650" y="457200"/>
          <a:ext cx="8134350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8034480" imgH="1235520" progId="Word.Document.8">
                  <p:embed/>
                </p:oleObj>
              </mc:Choice>
              <mc:Fallback>
                <p:oleObj name="Documento" r:id="rId2" imgW="8034480" imgH="1235520" progId="Word.Document.8">
                  <p:embed/>
                  <p:pic>
                    <p:nvPicPr>
                      <p:cNvPr id="8194" name="Object 2">
                        <a:extLst>
                          <a:ext uri="{FF2B5EF4-FFF2-40B4-BE49-F238E27FC236}">
                            <a16:creationId xmlns:a16="http://schemas.microsoft.com/office/drawing/2014/main" id="{793E7025-248F-EAFD-19EA-754DABAFD2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457200"/>
                        <a:ext cx="8134350" cy="123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23F3EC15-18EA-FC32-7A80-04DDD0FDC9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3475" y="2522538"/>
          <a:ext cx="7593013" cy="432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4" imgW="7583760" imgH="4324320" progId="Word.Document.8">
                  <p:embed/>
                </p:oleObj>
              </mc:Choice>
              <mc:Fallback>
                <p:oleObj name="Documento" r:id="rId4" imgW="7583760" imgH="4324320" progId="Word.Document.8">
                  <p:embed/>
                  <p:pic>
                    <p:nvPicPr>
                      <p:cNvPr id="8195" name="Object 3">
                        <a:extLst>
                          <a:ext uri="{FF2B5EF4-FFF2-40B4-BE49-F238E27FC236}">
                            <a16:creationId xmlns:a16="http://schemas.microsoft.com/office/drawing/2014/main" id="{23F3EC15-18EA-FC32-7A80-04DDD0FDC9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2522538"/>
                        <a:ext cx="7593013" cy="432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>
            <a:extLst>
              <a:ext uri="{FF2B5EF4-FFF2-40B4-BE49-F238E27FC236}">
                <a16:creationId xmlns:a16="http://schemas.microsoft.com/office/drawing/2014/main" id="{9CA5B75B-5783-9A01-97F9-02025A1EAB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2425" y="463550"/>
          <a:ext cx="7516813" cy="764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520400" imgH="7648560" progId="Word.Document.8">
                  <p:embed/>
                </p:oleObj>
              </mc:Choice>
              <mc:Fallback>
                <p:oleObj name="Documento" r:id="rId2" imgW="7520400" imgH="7648560" progId="Word.Document.8">
                  <p:embed/>
                  <p:pic>
                    <p:nvPicPr>
                      <p:cNvPr id="9218" name="Object 2">
                        <a:extLst>
                          <a:ext uri="{FF2B5EF4-FFF2-40B4-BE49-F238E27FC236}">
                            <a16:creationId xmlns:a16="http://schemas.microsoft.com/office/drawing/2014/main" id="{9CA5B75B-5783-9A01-97F9-02025A1EAB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463550"/>
                        <a:ext cx="7516813" cy="764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>
            <a:extLst>
              <a:ext uri="{FF2B5EF4-FFF2-40B4-BE49-F238E27FC236}">
                <a16:creationId xmlns:a16="http://schemas.microsoft.com/office/drawing/2014/main" id="{D268436C-65DA-C3AB-E9AE-F9EA848DF4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6488" y="927100"/>
          <a:ext cx="7620000" cy="507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621920" imgH="5079960" progId="Word.Document.8">
                  <p:embed/>
                </p:oleObj>
              </mc:Choice>
              <mc:Fallback>
                <p:oleObj name="Documento" r:id="rId2" imgW="7621920" imgH="5079960" progId="Word.Document.8">
                  <p:embed/>
                  <p:pic>
                    <p:nvPicPr>
                      <p:cNvPr id="10242" name="Object 2">
                        <a:extLst>
                          <a:ext uri="{FF2B5EF4-FFF2-40B4-BE49-F238E27FC236}">
                            <a16:creationId xmlns:a16="http://schemas.microsoft.com/office/drawing/2014/main" id="{D268436C-65DA-C3AB-E9AE-F9EA848DF4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927100"/>
                        <a:ext cx="7620000" cy="507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>
            <a:extLst>
              <a:ext uri="{FF2B5EF4-FFF2-40B4-BE49-F238E27FC236}">
                <a16:creationId xmlns:a16="http://schemas.microsoft.com/office/drawing/2014/main" id="{5E447B19-9859-C4C5-31F9-55B30B332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9675" y="1595438"/>
          <a:ext cx="7337425" cy="272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342560" imgH="2731680" progId="Word.Document.8">
                  <p:embed/>
                </p:oleObj>
              </mc:Choice>
              <mc:Fallback>
                <p:oleObj name="Documento" r:id="rId2" imgW="7342560" imgH="2731680" progId="Word.Document.8">
                  <p:embed/>
                  <p:pic>
                    <p:nvPicPr>
                      <p:cNvPr id="11266" name="Object 2">
                        <a:extLst>
                          <a:ext uri="{FF2B5EF4-FFF2-40B4-BE49-F238E27FC236}">
                            <a16:creationId xmlns:a16="http://schemas.microsoft.com/office/drawing/2014/main" id="{5E447B19-9859-C4C5-31F9-55B30B332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5" y="1595438"/>
                        <a:ext cx="7337425" cy="2728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5">
            <a:extLst>
              <a:ext uri="{FF2B5EF4-FFF2-40B4-BE49-F238E27FC236}">
                <a16:creationId xmlns:a16="http://schemas.microsoft.com/office/drawing/2014/main" id="{2C3D86AA-8F8C-F588-1394-489900525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962400"/>
            <a:ext cx="6324600" cy="1266825"/>
          </a:xfrm>
          <a:prstGeom prst="rect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pt-BR" altLang="pt-BR" sz="3600" b="1"/>
              <a:t>A função  f é chamada</a:t>
            </a:r>
          </a:p>
          <a:p>
            <a:pPr algn="ctr"/>
            <a:r>
              <a:rPr lang="pt-BR" altLang="pt-BR" sz="3600" b="1" u="sng"/>
              <a:t>função imersão de Z em Q.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>
            <a:extLst>
              <a:ext uri="{FF2B5EF4-FFF2-40B4-BE49-F238E27FC236}">
                <a16:creationId xmlns:a16="http://schemas.microsoft.com/office/drawing/2014/main" id="{0DC6A200-3CA4-D876-FA81-FBA254F540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0"/>
          <a:ext cx="7646988" cy="710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669440" imgH="7105680" progId="Word.Document.8">
                  <p:embed/>
                </p:oleObj>
              </mc:Choice>
              <mc:Fallback>
                <p:oleObj name="Documento" r:id="rId2" imgW="7669440" imgH="7105680" progId="Word.Document.8">
                  <p:embed/>
                  <p:pic>
                    <p:nvPicPr>
                      <p:cNvPr id="12290" name="Object 2">
                        <a:extLst>
                          <a:ext uri="{FF2B5EF4-FFF2-40B4-BE49-F238E27FC236}">
                            <a16:creationId xmlns:a16="http://schemas.microsoft.com/office/drawing/2014/main" id="{0DC6A200-3CA4-D876-FA81-FBA254F540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0"/>
                        <a:ext cx="7646988" cy="710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>
            <a:extLst>
              <a:ext uri="{FF2B5EF4-FFF2-40B4-BE49-F238E27FC236}">
                <a16:creationId xmlns:a16="http://schemas.microsoft.com/office/drawing/2014/main" id="{14DC0742-BE45-8947-D365-DECE45056C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3475" y="617538"/>
          <a:ext cx="7361238" cy="566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380720" imgH="5687640" progId="Word.Document.8">
                  <p:embed/>
                </p:oleObj>
              </mc:Choice>
              <mc:Fallback>
                <p:oleObj name="Documento" r:id="rId2" imgW="7380720" imgH="5687640" progId="Word.Document.8">
                  <p:embed/>
                  <p:pic>
                    <p:nvPicPr>
                      <p:cNvPr id="13314" name="Object 2">
                        <a:extLst>
                          <a:ext uri="{FF2B5EF4-FFF2-40B4-BE49-F238E27FC236}">
                            <a16:creationId xmlns:a16="http://schemas.microsoft.com/office/drawing/2014/main" id="{14DC0742-BE45-8947-D365-DECE45056C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5" y="617538"/>
                        <a:ext cx="7361238" cy="566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78293D0F-3B3E-B23A-5452-F2B1AD8F21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447800"/>
          <a:ext cx="7439025" cy="424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o" r:id="rId2" imgW="7444080" imgH="4265640" progId="Word.Document.8">
                  <p:embed/>
                </p:oleObj>
              </mc:Choice>
              <mc:Fallback>
                <p:oleObj name="Documento" r:id="rId2" imgW="7444080" imgH="4265640" progId="Word.Document.8">
                  <p:embed/>
                  <p:pic>
                    <p:nvPicPr>
                      <p:cNvPr id="14338" name="Object 2">
                        <a:extLst>
                          <a:ext uri="{FF2B5EF4-FFF2-40B4-BE49-F238E27FC236}">
                            <a16:creationId xmlns:a16="http://schemas.microsoft.com/office/drawing/2014/main" id="{78293D0F-3B3E-B23A-5452-F2B1AD8F21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447800"/>
                        <a:ext cx="7439025" cy="424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ravata">
  <a:themeElements>
    <a:clrScheme name="Gravata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Gravat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Gravata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vata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vata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Office\Modelos\Estruturas de apresentação\GRAVATA.POT</Template>
  <TotalTime>583</TotalTime>
  <Words>22</Words>
  <Application>Microsoft Office PowerPoint</Application>
  <PresentationFormat>Apresentação na tela (4:3)</PresentationFormat>
  <Paragraphs>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Gravata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RobNet.com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 </dc:title>
  <dc:creator>Robson Silva de Sousa</dc:creator>
  <cp:lastModifiedBy>Robson Silva de Sousa</cp:lastModifiedBy>
  <cp:revision>63</cp:revision>
  <dcterms:created xsi:type="dcterms:W3CDTF">2000-08-31T23:00:51Z</dcterms:created>
  <dcterms:modified xsi:type="dcterms:W3CDTF">2026-07-05T17:28:21Z</dcterms:modified>
</cp:coreProperties>
</file>